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545" r:id="rId3"/>
    <p:sldId id="503" r:id="rId4"/>
    <p:sldId id="500" r:id="rId5"/>
    <p:sldId id="501" r:id="rId6"/>
    <p:sldId id="502" r:id="rId7"/>
    <p:sldId id="434" r:id="rId8"/>
    <p:sldId id="287" r:id="rId9"/>
    <p:sldId id="256" r:id="rId10"/>
    <p:sldId id="257" r:id="rId11"/>
    <p:sldId id="258" r:id="rId12"/>
    <p:sldId id="421" r:id="rId13"/>
    <p:sldId id="478" r:id="rId14"/>
    <p:sldId id="479" r:id="rId15"/>
    <p:sldId id="259" r:id="rId16"/>
    <p:sldId id="410" r:id="rId17"/>
    <p:sldId id="288" r:id="rId18"/>
    <p:sldId id="496" r:id="rId19"/>
    <p:sldId id="261" r:id="rId20"/>
    <p:sldId id="262" r:id="rId21"/>
    <p:sldId id="263" r:id="rId22"/>
    <p:sldId id="264" r:id="rId23"/>
    <p:sldId id="425" r:id="rId24"/>
    <p:sldId id="487" r:id="rId25"/>
    <p:sldId id="498" r:id="rId26"/>
    <p:sldId id="482" r:id="rId27"/>
    <p:sldId id="483" r:id="rId28"/>
    <p:sldId id="484" r:id="rId29"/>
    <p:sldId id="485" r:id="rId30"/>
    <p:sldId id="486" r:id="rId31"/>
    <p:sldId id="492" r:id="rId32"/>
    <p:sldId id="504" r:id="rId33"/>
    <p:sldId id="488" r:id="rId34"/>
    <p:sldId id="490" r:id="rId35"/>
    <p:sldId id="491" r:id="rId36"/>
    <p:sldId id="437" r:id="rId37"/>
    <p:sldId id="493" r:id="rId38"/>
    <p:sldId id="442" r:id="rId39"/>
    <p:sldId id="505" r:id="rId40"/>
    <p:sldId id="506" r:id="rId41"/>
    <p:sldId id="507" r:id="rId42"/>
    <p:sldId id="508" r:id="rId43"/>
    <p:sldId id="509" r:id="rId44"/>
    <p:sldId id="510" r:id="rId45"/>
    <p:sldId id="514" r:id="rId46"/>
    <p:sldId id="511" r:id="rId47"/>
    <p:sldId id="512" r:id="rId48"/>
    <p:sldId id="513" r:id="rId49"/>
    <p:sldId id="523" r:id="rId50"/>
    <p:sldId id="524" r:id="rId51"/>
    <p:sldId id="525" r:id="rId52"/>
    <p:sldId id="531" r:id="rId53"/>
    <p:sldId id="526" r:id="rId54"/>
    <p:sldId id="527" r:id="rId55"/>
    <p:sldId id="528" r:id="rId56"/>
    <p:sldId id="529" r:id="rId57"/>
    <p:sldId id="530" r:id="rId58"/>
    <p:sldId id="515" r:id="rId59"/>
    <p:sldId id="516" r:id="rId60"/>
    <p:sldId id="517" r:id="rId61"/>
    <p:sldId id="518" r:id="rId62"/>
    <p:sldId id="519" r:id="rId63"/>
    <p:sldId id="520" r:id="rId64"/>
    <p:sldId id="521" r:id="rId65"/>
    <p:sldId id="532" r:id="rId66"/>
    <p:sldId id="533" r:id="rId67"/>
    <p:sldId id="544" r:id="rId68"/>
    <p:sldId id="534" r:id="rId69"/>
    <p:sldId id="535" r:id="rId70"/>
    <p:sldId id="536" r:id="rId71"/>
    <p:sldId id="537" r:id="rId72"/>
    <p:sldId id="539" r:id="rId73"/>
    <p:sldId id="540" r:id="rId74"/>
    <p:sldId id="547" r:id="rId75"/>
    <p:sldId id="548" r:id="rId76"/>
    <p:sldId id="541" r:id="rId77"/>
    <p:sldId id="546" r:id="rId78"/>
    <p:sldId id="549" r:id="rId79"/>
    <p:sldId id="542" r:id="rId80"/>
    <p:sldId id="543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-480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4A00CF-7518-41DC-8E36-FA105BD0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B0650C8-3040-43B9-B135-116837A29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8B1AE2B-27D2-4574-8F7D-E3BD4A36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DB098E-ABE5-425F-AF86-43803171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262E17-62F4-4DA1-A814-10934C9A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304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C3106A-F524-4D3C-A3D1-A9D584A0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A57CF27-DE87-4E50-9183-BB0D02DEC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898BA8A-1DEE-415A-BD7F-61ED23C17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772A4FA-EDAD-4F26-BB69-DFC88DCB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A8354D0-B5DC-47B0-A39F-EB63C71D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777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239B30B-3E39-4C8E-99F2-E3E3F873B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58F1B0E-33A1-4D67-9EA6-328F77381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B83ED8E-519E-481D-9F46-B681512A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3EF9B2F-1333-4584-91DA-3E979653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3A5FC7-C343-400C-BAEF-446077B8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99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78951E-AA56-4CF5-977D-ED20B7C6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B8B2CAE-B5DB-4272-976C-928791D2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46C1D06-F14F-4B1C-8E70-A9771C49B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46EF60E-9C89-4CCB-8190-C8866F3D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594229-17B7-43D2-8CF9-4A342738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718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511957-4F15-45E0-AAEB-C099F578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BC45444-2ECF-4197-BAA1-9FF57359B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FBF67FC-EBD6-4CBB-BDB0-EF165AF3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79C0225-1B2B-41C0-9892-1AAED037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A99870-F2DC-4671-A883-6819AA44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8300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1C026B-2022-40F9-BCF9-30F057BE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788C5DC-A997-4A0A-8424-127EE4963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A104BD-3081-4477-BDB0-005457E5A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A515B53-FD13-45DE-803A-CFE389C4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91BEB70-00FB-4A85-A208-01AAEA70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CF3976C-6186-4EB3-A5AF-5EEED43F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97742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1264ED-1AD7-406C-A2BF-8EB6A0F6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0CAA2AA-0E1D-478B-8C0D-44CFE3FA5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601A45C-4B03-4292-B6BB-B60C73C00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EFA924B-997F-47BA-9E2F-A16806274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3029BA3-9B6E-4D83-BD08-D8FEBBCF8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1F30BFD-B7E0-4C5C-AF40-0F1BC646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A05CBD3-B87E-453B-8900-34F9CA0D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F42D510-FBF8-41C9-8808-D0AA0D52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82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AF0427-2FF8-46C2-BC7B-A6E83C2B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5CBD697-1524-4774-A376-A0A41C7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6E352F9-CC47-4BCD-B122-2D5C3510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5A201AF-81B4-4DB9-8BA4-EC4F8360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0610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35D5D42-CCB1-4624-9BC3-908E87EC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0C62D21-2A84-4949-ABBE-E05DB217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54FB1B9-7A30-4676-AEAE-3207F1B1C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9222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449BFF-B140-438A-BBB0-60E0B838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31E9516-093D-4410-96BB-BB6233E2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8BF008F-2FC5-4BDA-ADD1-8794D965B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87E2AF1-0863-4A8E-BB3D-7864F198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2DA03-968A-4C87-99A1-AA247217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5318622-4D81-4C9A-AE54-27082410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1776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60AF57-5C3B-4700-881E-09D2E1DD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EA12144-7B82-43F7-838B-CCDE23540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8F38C94-127B-414A-B025-CB771E454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279622B-C24C-4AEB-B972-1F1E7A88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01FB53-20C7-4D5E-9C0B-D8D530E4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D1AB83B-5D79-4DC2-ABD7-6916CDE6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8216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D950289-7B1E-4A75-8D07-83F93DD3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AEEDB2A-FA14-4B34-A25F-30BCE546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91E0E12-202E-4891-9E24-B60995741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B54BB-2679-4A35-B322-F8F9F380641E}" type="datetimeFigureOut">
              <a:rPr lang="ko-KR" altLang="en-US" smtClean="0"/>
              <a:pPr/>
              <a:t>2025-07-05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C66A325-7F2E-4FE4-9BF0-343E574A7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6025312-E220-40F3-B39B-D52A58123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ED055-727B-4A01-97A3-B10C08372C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2099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1009/practice_githu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1009/practice_githu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1009/practice_github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CD1F1E-1B5C-44D9-A62F-440184CFC29E}"/>
              </a:ext>
            </a:extLst>
          </p:cNvPr>
          <p:cNvSpPr txBox="1"/>
          <p:nvPr/>
        </p:nvSpPr>
        <p:spPr>
          <a:xfrm>
            <a:off x="4571999" y="704194"/>
            <a:ext cx="282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ko-KR" altLang="en-US" dirty="0"/>
              <a:t>관리 시나리오</a:t>
            </a:r>
            <a:r>
              <a:rPr lang="en-US" altLang="ko-KR" dirty="0"/>
              <a:t>(rebase)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C626D7E-D6EE-46B9-998F-68E9A5E80F41}"/>
              </a:ext>
            </a:extLst>
          </p:cNvPr>
          <p:cNvSpPr txBox="1"/>
          <p:nvPr/>
        </p:nvSpPr>
        <p:spPr>
          <a:xfrm>
            <a:off x="908094" y="1154037"/>
            <a:ext cx="105187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용어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Repository = </a:t>
            </a:r>
            <a:r>
              <a:rPr lang="ko-KR" altLang="en-US" sz="1600" dirty="0" err="1"/>
              <a:t>리파지토리</a:t>
            </a:r>
            <a:r>
              <a:rPr lang="ko-KR" altLang="en-US" sz="1600" dirty="0"/>
              <a:t> </a:t>
            </a:r>
            <a:r>
              <a:rPr lang="en-US" altLang="ko-KR" sz="1600" dirty="0"/>
              <a:t>= </a:t>
            </a:r>
            <a:r>
              <a:rPr lang="ko-KR" altLang="en-US" sz="1600" dirty="0"/>
              <a:t>저장소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Commit = </a:t>
            </a:r>
            <a:r>
              <a:rPr lang="ko-KR" altLang="en-US" sz="1600" dirty="0" err="1"/>
              <a:t>커밋</a:t>
            </a:r>
            <a:r>
              <a:rPr lang="ko-KR" altLang="en-US" sz="1600" dirty="0"/>
              <a:t> </a:t>
            </a:r>
            <a:r>
              <a:rPr lang="en-US" altLang="ko-KR" sz="1600" dirty="0"/>
              <a:t>= </a:t>
            </a:r>
            <a:r>
              <a:rPr lang="ko-KR" altLang="en-US" sz="1600" dirty="0"/>
              <a:t>저장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Push = </a:t>
            </a:r>
            <a:r>
              <a:rPr lang="ko-KR" altLang="en-US" sz="1600" dirty="0" err="1"/>
              <a:t>푸쉬</a:t>
            </a:r>
            <a:r>
              <a:rPr lang="ko-KR" altLang="en-US" sz="1600" dirty="0"/>
              <a:t> </a:t>
            </a:r>
            <a:r>
              <a:rPr lang="en-US" altLang="ko-KR" sz="1600" dirty="0"/>
              <a:t>= </a:t>
            </a:r>
            <a:r>
              <a:rPr lang="ko-KR" altLang="en-US" sz="1600" dirty="0"/>
              <a:t>원격에 저장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0" i="0" dirty="0" smtClean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Conflict </a:t>
            </a:r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= </a:t>
            </a:r>
            <a:r>
              <a:rPr lang="ko-KR" altLang="en-US" sz="1600" b="0" i="0" dirty="0" err="1" smtClean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컨플릭트</a:t>
            </a:r>
            <a:r>
              <a:rPr lang="en-US" altLang="ko-KR" sz="1600" b="0" i="0" dirty="0" smtClean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= </a:t>
            </a:r>
            <a:r>
              <a:rPr lang="ko-KR" altLang="en-US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충돌</a:t>
            </a:r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Branch = </a:t>
            </a:r>
            <a:r>
              <a:rPr lang="ko-KR" altLang="en-US" sz="1600" dirty="0" err="1" smtClean="0">
                <a:solidFill>
                  <a:srgbClr val="001D35"/>
                </a:solidFill>
                <a:latin typeface="Arial" panose="020B0604020202020204" pitchFamily="34" charset="0"/>
              </a:rPr>
              <a:t>브랜치</a:t>
            </a:r>
            <a:r>
              <a:rPr lang="ko-KR" altLang="en-US" sz="1600" dirty="0" smtClean="0">
                <a:solidFill>
                  <a:srgbClr val="001D35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분기</a:t>
            </a:r>
            <a:endParaRPr lang="en-US" altLang="ko-KR" sz="16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endParaRPr lang="en-US" altLang="ko-KR" sz="16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Rebase = </a:t>
            </a:r>
            <a:r>
              <a:rPr lang="ko-KR" altLang="en-US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리베이스 </a:t>
            </a:r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= </a:t>
            </a:r>
            <a:r>
              <a:rPr lang="ko-KR" altLang="en-US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다시 지정 </a:t>
            </a:r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= </a:t>
            </a:r>
            <a:r>
              <a:rPr lang="ko-KR" altLang="en-US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기준 주소 다시 지정</a:t>
            </a:r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Rebase–Continue 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계속</a:t>
            </a:r>
            <a:endParaRPr lang="en-US" altLang="ko-KR" sz="16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Rebase-Stop</a:t>
            </a:r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 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중단</a:t>
            </a:r>
            <a:endParaRPr lang="en-US" altLang="ko-KR" sz="16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Merge = </a:t>
            </a:r>
            <a:r>
              <a:rPr lang="ko-KR" altLang="en-US" sz="1600" dirty="0" err="1">
                <a:solidFill>
                  <a:srgbClr val="001D35"/>
                </a:solidFill>
                <a:latin typeface="Arial" panose="020B0604020202020204" pitchFamily="34" charset="0"/>
              </a:rPr>
              <a:t>머지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병합</a:t>
            </a:r>
            <a:endParaRPr lang="en-US" altLang="ko-KR" sz="16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Check Out 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체크 아웃 </a:t>
            </a:r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원격에서 정보를 가지고 옴</a:t>
            </a:r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6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xmlns="" val="207411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095EECB-60DD-4B78-AD1A-C75772BB156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973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BCCB4D2-9FB1-42D0-955B-C915CDE86E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5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A618D4-E636-422B-9418-1F1B70B1A82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166611BD-50F9-4F51-8079-3DDA259BB66E}"/>
              </a:ext>
            </a:extLst>
          </p:cNvPr>
          <p:cNvSpPr/>
          <p:nvPr/>
        </p:nvSpPr>
        <p:spPr>
          <a:xfrm>
            <a:off x="1297239" y="404385"/>
            <a:ext cx="1710822" cy="25146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5806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826197B-EB07-468D-9B38-B6D17CEF13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9970"/>
            <a:ext cx="12192000" cy="655806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BB8F6FDF-008C-4E28-8A70-707D65606C10}"/>
              </a:ext>
            </a:extLst>
          </p:cNvPr>
          <p:cNvSpPr/>
          <p:nvPr/>
        </p:nvSpPr>
        <p:spPr>
          <a:xfrm>
            <a:off x="7523305" y="5178184"/>
            <a:ext cx="706296" cy="25146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3171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DE0C59B-FEA3-4D3B-B3F6-EA9BA8A1D8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57916"/>
            <a:ext cx="12192000" cy="39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638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D7EF3C4-EBC8-42EE-8843-3FB52D8710A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0D2CC24-3291-43B2-800E-9F7F83E885ED}"/>
              </a:ext>
            </a:extLst>
          </p:cNvPr>
          <p:cNvSpPr/>
          <p:nvPr/>
        </p:nvSpPr>
        <p:spPr>
          <a:xfrm>
            <a:off x="1303545" y="1627790"/>
            <a:ext cx="1685597" cy="2325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4B720D18-9F2D-4913-8AE9-78C84291659E}"/>
              </a:ext>
            </a:extLst>
          </p:cNvPr>
          <p:cNvSpPr/>
          <p:nvPr/>
        </p:nvSpPr>
        <p:spPr>
          <a:xfrm>
            <a:off x="9326880" y="889177"/>
            <a:ext cx="1936005" cy="22702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2201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41958A9-AB4D-4012-B6AD-2BC564C0C4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161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49247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업무분장을 위해 각 개발팀원들에게 업무지시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https://github.com/code1009/practice_github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에게 </a:t>
            </a:r>
            <a:r>
              <a:rPr lang="en-US" altLang="ko-KR" dirty="0"/>
              <a:t>run_2()</a:t>
            </a:r>
            <a:r>
              <a:rPr lang="ko-KR" altLang="en-US" dirty="0"/>
              <a:t>을 추가 작성 지시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에게 </a:t>
            </a:r>
            <a:r>
              <a:rPr lang="en-US" altLang="ko-KR" dirty="0"/>
              <a:t>run_3()</a:t>
            </a:r>
            <a:r>
              <a:rPr lang="ko-KR" altLang="en-US" dirty="0"/>
              <a:t>을 추가 작성 지시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73291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95140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2728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en-US" altLang="ko-KR" dirty="0">
                <a:hlinkClick r:id="rId2"/>
              </a:rPr>
              <a:t>git clone https://github.com/code1009/practice_github</a:t>
            </a:r>
            <a:endParaRPr lang="en-US" altLang="ko-KR" dirty="0"/>
          </a:p>
          <a:p>
            <a:r>
              <a:rPr lang="en-US" altLang="ko-KR" dirty="0"/>
              <a:t>(2) “master”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(3) Code </a:t>
            </a:r>
            <a:r>
              <a:rPr lang="ko-KR" altLang="en-US" dirty="0"/>
              <a:t>작성</a:t>
            </a:r>
            <a:r>
              <a:rPr lang="en-US" altLang="ko-KR" dirty="0"/>
              <a:t>: run_2()</a:t>
            </a:r>
          </a:p>
          <a:p>
            <a:r>
              <a:rPr lang="en-US" altLang="ko-KR" dirty="0"/>
              <a:t>(4)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85251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9778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DDBF9EF-A39D-4E7B-BC7E-5F70C6BDA4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1A6EACDF-B5E8-4BBA-9FBC-8B2BF872AFB3}"/>
              </a:ext>
            </a:extLst>
          </p:cNvPr>
          <p:cNvSpPr/>
          <p:nvPr/>
        </p:nvSpPr>
        <p:spPr>
          <a:xfrm>
            <a:off x="11149375" y="1103587"/>
            <a:ext cx="580172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D0A34E13-25AA-4F8D-8B84-B21883FFE04B}"/>
              </a:ext>
            </a:extLst>
          </p:cNvPr>
          <p:cNvSpPr/>
          <p:nvPr/>
        </p:nvSpPr>
        <p:spPr>
          <a:xfrm>
            <a:off x="11067393" y="896533"/>
            <a:ext cx="185508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07544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9605CFA-1CD8-4B60-98A2-5578C63D77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741"/>
            <a:ext cx="12192000" cy="656051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B53E965F-E370-411C-91C8-5A6CCBB7D827}"/>
              </a:ext>
            </a:extLst>
          </p:cNvPr>
          <p:cNvSpPr/>
          <p:nvPr/>
        </p:nvSpPr>
        <p:spPr>
          <a:xfrm>
            <a:off x="4184956" y="4925935"/>
            <a:ext cx="2543766" cy="1676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01B01B68-04DA-45F6-AF23-251BCA34A1C3}"/>
              </a:ext>
            </a:extLst>
          </p:cNvPr>
          <p:cNvSpPr/>
          <p:nvPr/>
        </p:nvSpPr>
        <p:spPr>
          <a:xfrm>
            <a:off x="4184955" y="4643996"/>
            <a:ext cx="2543767" cy="1676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DF209068-CE2E-44A6-8248-CB3793AA6A86}"/>
              </a:ext>
            </a:extLst>
          </p:cNvPr>
          <p:cNvSpPr/>
          <p:nvPr/>
        </p:nvSpPr>
        <p:spPr>
          <a:xfrm>
            <a:off x="5650360" y="5581256"/>
            <a:ext cx="573865" cy="2286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EB431BF8-74AF-46E3-8D90-28BAA852EAC1}"/>
              </a:ext>
            </a:extLst>
          </p:cNvPr>
          <p:cNvSpPr/>
          <p:nvPr/>
        </p:nvSpPr>
        <p:spPr>
          <a:xfrm>
            <a:off x="7561142" y="731521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08122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2054AE9-BF95-4B61-846F-00035216877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714535F8-98A5-447E-8FB9-ED5DA95EE128}"/>
              </a:ext>
            </a:extLst>
          </p:cNvPr>
          <p:cNvSpPr/>
          <p:nvPr/>
        </p:nvSpPr>
        <p:spPr>
          <a:xfrm>
            <a:off x="7527115" y="1581740"/>
            <a:ext cx="685800" cy="2286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2AF62034-9EFD-4BFB-8C5E-61255A92C8E3}"/>
              </a:ext>
            </a:extLst>
          </p:cNvPr>
          <p:cNvSpPr/>
          <p:nvPr/>
        </p:nvSpPr>
        <p:spPr>
          <a:xfrm>
            <a:off x="7744284" y="2208224"/>
            <a:ext cx="1021343" cy="89311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7C87E2F9-5810-4867-9E15-8DBC2034CA93}"/>
              </a:ext>
            </a:extLst>
          </p:cNvPr>
          <p:cNvSpPr/>
          <p:nvPr/>
        </p:nvSpPr>
        <p:spPr>
          <a:xfrm>
            <a:off x="236220" y="2015490"/>
            <a:ext cx="899160" cy="1257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7FB49416-60D9-49A9-B4F1-CCCFF5089C28}"/>
              </a:ext>
            </a:extLst>
          </p:cNvPr>
          <p:cNvSpPr/>
          <p:nvPr/>
        </p:nvSpPr>
        <p:spPr>
          <a:xfrm>
            <a:off x="236220" y="2388870"/>
            <a:ext cx="899160" cy="1257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13087DFD-B4C7-4F2C-9C1B-6817BC3724D3}"/>
              </a:ext>
            </a:extLst>
          </p:cNvPr>
          <p:cNvSpPr/>
          <p:nvPr/>
        </p:nvSpPr>
        <p:spPr>
          <a:xfrm>
            <a:off x="236220" y="1783080"/>
            <a:ext cx="899160" cy="1257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AE0773DC-BFEE-45E1-A707-364CFB2F2090}"/>
              </a:ext>
            </a:extLst>
          </p:cNvPr>
          <p:cNvSpPr/>
          <p:nvPr/>
        </p:nvSpPr>
        <p:spPr>
          <a:xfrm>
            <a:off x="7584265" y="1035531"/>
            <a:ext cx="866052" cy="2286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8C0CDE7D-AB16-45FE-BD3A-7BA0DD8BC78B}"/>
              </a:ext>
            </a:extLst>
          </p:cNvPr>
          <p:cNvSpPr/>
          <p:nvPr/>
        </p:nvSpPr>
        <p:spPr>
          <a:xfrm>
            <a:off x="7535918" y="725215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58326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3D0688-BCC0-4B42-81C9-A07C53C584B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AF55B809-E709-4F4B-8EFE-59E29D82FC47}"/>
              </a:ext>
            </a:extLst>
          </p:cNvPr>
          <p:cNvSpPr/>
          <p:nvPr/>
        </p:nvSpPr>
        <p:spPr>
          <a:xfrm>
            <a:off x="7510692" y="693683"/>
            <a:ext cx="4521551" cy="25224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B763694C-6681-4B1C-BDF2-BBA4F1A8A39D}"/>
              </a:ext>
            </a:extLst>
          </p:cNvPr>
          <p:cNvSpPr/>
          <p:nvPr/>
        </p:nvSpPr>
        <p:spPr>
          <a:xfrm>
            <a:off x="183142" y="1672196"/>
            <a:ext cx="1021343" cy="89311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80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0B03D2D-1038-4F80-9D17-23870C25C6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8518"/>
            <a:ext cx="12192000" cy="654096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660515A8-3C9D-4CB0-9CD5-5C0E0EEC8576}"/>
              </a:ext>
            </a:extLst>
          </p:cNvPr>
          <p:cNvSpPr/>
          <p:nvPr/>
        </p:nvSpPr>
        <p:spPr>
          <a:xfrm>
            <a:off x="11470989" y="889175"/>
            <a:ext cx="510803" cy="46955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47265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14B0A2D-6639-4444-AB60-2B367A05624C}"/>
              </a:ext>
            </a:extLst>
          </p:cNvPr>
          <p:cNvSpPr txBox="1"/>
          <p:nvPr/>
        </p:nvSpPr>
        <p:spPr>
          <a:xfrm>
            <a:off x="346841" y="388883"/>
            <a:ext cx="82394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기능 구현 끝남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현재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/>
              <a:t>기준으로</a:t>
            </a:r>
            <a:r>
              <a:rPr lang="en-US" altLang="ko-KR" dirty="0"/>
              <a:t>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altLang="ko-KR" dirty="0"/>
              <a:t>(3)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</a:t>
            </a:r>
            <a:r>
              <a:rPr lang="ko-KR" altLang="en-US" dirty="0"/>
              <a:t>리베이스 </a:t>
            </a:r>
            <a:r>
              <a:rPr lang="en-US" altLang="ko-KR" dirty="0"/>
              <a:t>“master” </a:t>
            </a:r>
            <a:r>
              <a:rPr lang="ko-KR" altLang="en-US" dirty="0" err="1" smtClean="0"/>
              <a:t>브랜치</a:t>
            </a:r>
            <a:r>
              <a:rPr lang="en-US" altLang="ko-KR" dirty="0" smtClean="0"/>
              <a:t> </a:t>
            </a:r>
            <a:r>
              <a:rPr lang="ko-KR" altLang="en-US" dirty="0"/>
              <a:t>수행</a:t>
            </a:r>
            <a:endParaRPr lang="en-US" altLang="ko-KR" dirty="0"/>
          </a:p>
          <a:p>
            <a:r>
              <a:rPr lang="en-US" altLang="ko-KR" dirty="0"/>
              <a:t>(3) “master”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/>
              <a:t>변경 된 게 없음으로 </a:t>
            </a:r>
            <a:r>
              <a:rPr lang="ko-KR" altLang="en-US" dirty="0" err="1" smtClean="0"/>
              <a:t>컨플릭트를</a:t>
            </a:r>
            <a:r>
              <a:rPr lang="ko-KR" altLang="en-US" dirty="0" smtClean="0"/>
              <a:t> </a:t>
            </a:r>
            <a:r>
              <a:rPr lang="ko-KR" altLang="en-US" dirty="0"/>
              <a:t>수정해야 할 사항이 없음</a:t>
            </a:r>
            <a:endParaRPr lang="en-US" altLang="ko-KR" dirty="0"/>
          </a:p>
          <a:p>
            <a:r>
              <a:rPr lang="en-US" altLang="ko-KR" dirty="0"/>
              <a:t>(4)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  <a:p>
            <a:r>
              <a:rPr lang="en-US" altLang="ko-KR" dirty="0"/>
              <a:t>(5) </a:t>
            </a:r>
            <a:r>
              <a:rPr lang="ko-KR" altLang="en-US" dirty="0"/>
              <a:t>팀장 보고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89908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819A1B-051F-4F36-81CC-0DC3E882008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340"/>
            <a:ext cx="12192000" cy="654732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B492290C-56C4-4F69-9953-602080EF6700}"/>
              </a:ext>
            </a:extLst>
          </p:cNvPr>
          <p:cNvSpPr/>
          <p:nvPr/>
        </p:nvSpPr>
        <p:spPr>
          <a:xfrm>
            <a:off x="4464794" y="4193628"/>
            <a:ext cx="2579239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AF8DF238-63FE-42FB-B728-468402C82E77}"/>
              </a:ext>
            </a:extLst>
          </p:cNvPr>
          <p:cNvSpPr/>
          <p:nvPr/>
        </p:nvSpPr>
        <p:spPr>
          <a:xfrm>
            <a:off x="5953058" y="5133252"/>
            <a:ext cx="548637" cy="25303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563402C4-0441-4BEB-A332-A19390CCFB70}"/>
              </a:ext>
            </a:extLst>
          </p:cNvPr>
          <p:cNvSpPr/>
          <p:nvPr/>
        </p:nvSpPr>
        <p:spPr>
          <a:xfrm>
            <a:off x="4473202" y="4466898"/>
            <a:ext cx="2579239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2F1722D6-E838-4964-8D41-40FC1A178D7A}"/>
              </a:ext>
            </a:extLst>
          </p:cNvPr>
          <p:cNvSpPr/>
          <p:nvPr/>
        </p:nvSpPr>
        <p:spPr>
          <a:xfrm>
            <a:off x="7548530" y="731521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8313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F7685FB-76A9-4E25-957F-5E91297D7ED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EDBDD412-1603-48DA-8F4E-CD4EDB75F6EB}"/>
              </a:ext>
            </a:extLst>
          </p:cNvPr>
          <p:cNvSpPr/>
          <p:nvPr/>
        </p:nvSpPr>
        <p:spPr>
          <a:xfrm>
            <a:off x="3227727" y="2676983"/>
            <a:ext cx="2637046" cy="2186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C9680A0C-68C9-4332-BF68-BCFBEB5D96CB}"/>
              </a:ext>
            </a:extLst>
          </p:cNvPr>
          <p:cNvSpPr/>
          <p:nvPr/>
        </p:nvSpPr>
        <p:spPr>
          <a:xfrm>
            <a:off x="2213479" y="1887659"/>
            <a:ext cx="1481958" cy="2186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9C85D1E8-D96B-4266-8F03-679228EB035B}"/>
              </a:ext>
            </a:extLst>
          </p:cNvPr>
          <p:cNvSpPr/>
          <p:nvPr/>
        </p:nvSpPr>
        <p:spPr>
          <a:xfrm>
            <a:off x="7535918" y="725215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0795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1AFDBAD-F29A-4B05-A7BF-62BA350400A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0158"/>
            <a:ext cx="12192000" cy="657768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B0B85483-23DA-4C91-8ACE-39C4E661F644}"/>
              </a:ext>
            </a:extLst>
          </p:cNvPr>
          <p:cNvSpPr/>
          <p:nvPr/>
        </p:nvSpPr>
        <p:spPr>
          <a:xfrm>
            <a:off x="6108612" y="3571416"/>
            <a:ext cx="620111" cy="23753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1908D1FB-CEB7-4C4B-8201-4CAF24B3D19A}"/>
              </a:ext>
            </a:extLst>
          </p:cNvPr>
          <p:cNvSpPr/>
          <p:nvPr/>
        </p:nvSpPr>
        <p:spPr>
          <a:xfrm>
            <a:off x="7573754" y="718909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9B57F7DF-976B-4C63-A047-DE712F899945}"/>
              </a:ext>
            </a:extLst>
          </p:cNvPr>
          <p:cNvSpPr/>
          <p:nvPr/>
        </p:nvSpPr>
        <p:spPr>
          <a:xfrm>
            <a:off x="2226091" y="1875047"/>
            <a:ext cx="1481958" cy="2186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64281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74A398F-2013-4B60-80D6-CFA9A34177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1923"/>
            <a:ext cx="12192000" cy="655415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B66AE1C7-2EA9-4C03-A609-7688C667AC1B}"/>
              </a:ext>
            </a:extLst>
          </p:cNvPr>
          <p:cNvSpPr/>
          <p:nvPr/>
        </p:nvSpPr>
        <p:spPr>
          <a:xfrm>
            <a:off x="2057924" y="718906"/>
            <a:ext cx="5452768" cy="216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E18ED7E3-6B02-4B7F-B1FC-DBB9ADD8EF01}"/>
              </a:ext>
            </a:extLst>
          </p:cNvPr>
          <p:cNvSpPr/>
          <p:nvPr/>
        </p:nvSpPr>
        <p:spPr>
          <a:xfrm>
            <a:off x="11449969" y="718906"/>
            <a:ext cx="500293" cy="45404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2596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37585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인원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개발팀장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개발팀원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개발팀원</a:t>
            </a:r>
            <a:r>
              <a:rPr lang="en-US" altLang="ko-KR" dirty="0"/>
              <a:t>B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프로젝트</a:t>
            </a:r>
            <a:endParaRPr lang="en-US" altLang="ko-KR" dirty="0"/>
          </a:p>
          <a:p>
            <a:r>
              <a:rPr lang="en-US" altLang="ko-KR" dirty="0"/>
              <a:t>- run_1() : </a:t>
            </a:r>
            <a:r>
              <a:rPr lang="ko-KR" altLang="en-US" dirty="0"/>
              <a:t>담당 개발팀장</a:t>
            </a:r>
            <a:endParaRPr lang="en-US" altLang="ko-KR" dirty="0"/>
          </a:p>
          <a:p>
            <a:r>
              <a:rPr lang="en-US" altLang="ko-KR" dirty="0"/>
              <a:t>- run_2() : </a:t>
            </a:r>
            <a:r>
              <a:rPr lang="ko-KR" altLang="en-US" dirty="0"/>
              <a:t>담당 개발팀원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- run_3() : </a:t>
            </a:r>
            <a:r>
              <a:rPr lang="ko-KR" altLang="en-US" dirty="0"/>
              <a:t>담당 개발팀원</a:t>
            </a:r>
            <a:r>
              <a:rPr lang="en-US" altLang="ko-KR" dirty="0"/>
              <a:t>B</a:t>
            </a:r>
          </a:p>
          <a:p>
            <a:r>
              <a:rPr lang="ko-KR" altLang="en-US" dirty="0"/>
              <a:t>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프로젝트 목표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옆 화면 처럼 출력 하도록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B09E9C6-B417-4B96-A77A-39DC4382E94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3464" y="1795234"/>
            <a:ext cx="6668431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3936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BCF84BB-1C40-411C-BD79-9714BA0EC6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9992"/>
            <a:ext cx="12192000" cy="653801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A8AAF634-03CB-4A63-B842-5502DEEC887B}"/>
              </a:ext>
            </a:extLst>
          </p:cNvPr>
          <p:cNvSpPr/>
          <p:nvPr/>
        </p:nvSpPr>
        <p:spPr>
          <a:xfrm>
            <a:off x="7527510" y="698938"/>
            <a:ext cx="4529958" cy="24699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C3673645-8E63-4C8D-92FD-A97949180FB6}"/>
              </a:ext>
            </a:extLst>
          </p:cNvPr>
          <p:cNvSpPr/>
          <p:nvPr/>
        </p:nvSpPr>
        <p:spPr>
          <a:xfrm>
            <a:off x="2213479" y="2184051"/>
            <a:ext cx="1481958" cy="2186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87372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6670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2728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en-US" altLang="ko-KR" dirty="0">
                <a:hlinkClick r:id="rId2"/>
              </a:rPr>
              <a:t>git clone https://github.com/code1009/practice_github</a:t>
            </a:r>
            <a:endParaRPr lang="en-US" altLang="ko-KR" dirty="0"/>
          </a:p>
          <a:p>
            <a:r>
              <a:rPr lang="en-US" altLang="ko-KR" dirty="0"/>
              <a:t>(2) “master”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(3) Code </a:t>
            </a:r>
            <a:r>
              <a:rPr lang="ko-KR" altLang="en-US" dirty="0"/>
              <a:t>작성</a:t>
            </a:r>
            <a:r>
              <a:rPr lang="en-US" altLang="ko-KR" dirty="0"/>
              <a:t>: run_3()</a:t>
            </a:r>
          </a:p>
          <a:p>
            <a:r>
              <a:rPr lang="en-US" altLang="ko-KR" dirty="0"/>
              <a:t>(4) 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703065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08BF700-36E5-4FEA-9A4D-B9F7574BBC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1696"/>
            <a:ext cx="12192000" cy="653460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4DA8BA77-7535-4239-B81D-63125E39121C}"/>
              </a:ext>
            </a:extLst>
          </p:cNvPr>
          <p:cNvSpPr/>
          <p:nvPr/>
        </p:nvSpPr>
        <p:spPr>
          <a:xfrm>
            <a:off x="7554836" y="744133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34664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6837433-F280-4F41-A36F-19B24B4513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5559"/>
            <a:ext cx="12192000" cy="656688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9D44B7D-BD80-4F36-9A64-4231672295F8}"/>
              </a:ext>
            </a:extLst>
          </p:cNvPr>
          <p:cNvSpPr/>
          <p:nvPr/>
        </p:nvSpPr>
        <p:spPr>
          <a:xfrm>
            <a:off x="7567448" y="725215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8122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1A158B-A079-48FB-B706-01586FA64A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1696"/>
            <a:ext cx="12192000" cy="653460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0AA509BE-8F92-431E-99AD-4EC95AB7E97D}"/>
              </a:ext>
            </a:extLst>
          </p:cNvPr>
          <p:cNvSpPr/>
          <p:nvPr/>
        </p:nvSpPr>
        <p:spPr>
          <a:xfrm>
            <a:off x="7561142" y="914403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5871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0058383-E226-4E4F-8600-3D533F0873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8518"/>
            <a:ext cx="12192000" cy="654096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B8A907CA-8E0B-41BD-B3E9-AF83240C9E04}"/>
              </a:ext>
            </a:extLst>
          </p:cNvPr>
          <p:cNvSpPr/>
          <p:nvPr/>
        </p:nvSpPr>
        <p:spPr>
          <a:xfrm>
            <a:off x="11540359" y="872360"/>
            <a:ext cx="147145" cy="27326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E5574315-D0E1-4B1E-9835-16E86F1FBEF9}"/>
              </a:ext>
            </a:extLst>
          </p:cNvPr>
          <p:cNvSpPr/>
          <p:nvPr/>
        </p:nvSpPr>
        <p:spPr>
          <a:xfrm>
            <a:off x="7567448" y="901786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8383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238608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4876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 개발완료 보고 받은 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(1) “master”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</a:t>
            </a:r>
            <a:r>
              <a:rPr lang="ko-KR" altLang="en-US" dirty="0"/>
              <a:t>리베이스 함</a:t>
            </a:r>
            <a:endParaRPr lang="en-US" altLang="ko-KR" dirty="0"/>
          </a:p>
          <a:p>
            <a:r>
              <a:rPr lang="en-US" altLang="ko-KR" dirty="0"/>
              <a:t>(2) “master”</a:t>
            </a:r>
            <a:r>
              <a:rPr lang="ko-KR" altLang="en-US" dirty="0"/>
              <a:t>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407871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1DDCA73-33AA-401D-95B7-8BCF6122219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0211"/>
            <a:ext cx="12192000" cy="655757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4727CA5-58D5-4F4B-A14A-64C49E59C76C}"/>
              </a:ext>
            </a:extLst>
          </p:cNvPr>
          <p:cNvSpPr/>
          <p:nvPr/>
        </p:nvSpPr>
        <p:spPr>
          <a:xfrm>
            <a:off x="9188143" y="718908"/>
            <a:ext cx="2106274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11E432F2-69C4-492B-8D3A-47A0D50BC998}"/>
              </a:ext>
            </a:extLst>
          </p:cNvPr>
          <p:cNvSpPr/>
          <p:nvPr/>
        </p:nvSpPr>
        <p:spPr>
          <a:xfrm>
            <a:off x="4245128" y="1388417"/>
            <a:ext cx="4898872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4D3384AC-1E2D-4F6A-80BB-48216CEEEF07}"/>
              </a:ext>
            </a:extLst>
          </p:cNvPr>
          <p:cNvSpPr/>
          <p:nvPr/>
        </p:nvSpPr>
        <p:spPr>
          <a:xfrm>
            <a:off x="2207171" y="1388417"/>
            <a:ext cx="2005373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7599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68675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역할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개발팀장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/>
              <a:t>“master” </a:t>
            </a:r>
            <a:r>
              <a:rPr lang="ko-KR" altLang="en-US" dirty="0" err="1"/>
              <a:t>리파지토리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(2) 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에게 완료보고 받은 후 </a:t>
            </a:r>
            <a:endParaRPr lang="en-US" altLang="ko-KR" dirty="0"/>
          </a:p>
          <a:p>
            <a:r>
              <a:rPr lang="en-US" altLang="ko-KR" dirty="0"/>
              <a:t>(3) “master”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“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</a:t>
            </a:r>
            <a:endParaRPr lang="en-US" altLang="ko-KR" dirty="0"/>
          </a:p>
          <a:p>
            <a:r>
              <a:rPr lang="en-US" altLang="ko-KR" dirty="0"/>
              <a:t>(4) </a:t>
            </a:r>
            <a:r>
              <a:rPr lang="ko-KR" altLang="en-US" dirty="0" err="1" smtClean="0"/>
              <a:t>컨플릭트</a:t>
            </a:r>
            <a:r>
              <a:rPr lang="ko-KR" altLang="en-US" dirty="0" smtClean="0"/>
              <a:t> </a:t>
            </a:r>
            <a:r>
              <a:rPr lang="ko-KR" altLang="en-US" dirty="0"/>
              <a:t>발생시 리베이스 중단 실시</a:t>
            </a:r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에게 </a:t>
            </a:r>
            <a:r>
              <a:rPr lang="en-US" altLang="ko-KR" dirty="0"/>
              <a:t>“master”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 지시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에게 완료보고 받은 후 </a:t>
            </a:r>
            <a:endParaRPr lang="en-US" altLang="ko-KR" dirty="0"/>
          </a:p>
          <a:p>
            <a:r>
              <a:rPr lang="en-US" altLang="ko-KR" dirty="0"/>
              <a:t>(6) “master”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완료</a:t>
            </a:r>
            <a:r>
              <a:rPr lang="en-US" altLang="ko-KR" dirty="0"/>
              <a:t>“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</a:t>
            </a:r>
            <a:endParaRPr lang="en-US" altLang="ko-KR" dirty="0"/>
          </a:p>
          <a:p>
            <a:r>
              <a:rPr lang="en-US" altLang="ko-KR" dirty="0"/>
              <a:t>(7) </a:t>
            </a:r>
            <a:r>
              <a:rPr lang="ko-KR" altLang="en-US" dirty="0" err="1" smtClean="0"/>
              <a:t>컨플릭트</a:t>
            </a:r>
            <a:r>
              <a:rPr lang="ko-KR" altLang="en-US" dirty="0" smtClean="0"/>
              <a:t> </a:t>
            </a:r>
            <a:r>
              <a:rPr lang="ko-KR" altLang="en-US" dirty="0"/>
              <a:t>발생시 리베이스 중단 실시</a:t>
            </a:r>
            <a:endParaRPr lang="en-US" altLang="ko-KR" dirty="0"/>
          </a:p>
          <a:p>
            <a:r>
              <a:rPr lang="en-US" altLang="ko-KR" dirty="0"/>
              <a:t>(8) 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에게 </a:t>
            </a:r>
            <a:r>
              <a:rPr lang="en-US" altLang="ko-KR" dirty="0"/>
              <a:t>“master”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 지시</a:t>
            </a:r>
            <a:endParaRPr lang="en-US" altLang="ko-KR" dirty="0"/>
          </a:p>
          <a:p>
            <a:r>
              <a:rPr lang="en-US" altLang="ko-K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xmlns="" val="1998826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53626AA-4E1F-4E52-A959-000D8B0002C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498"/>
            <a:ext cx="12192000" cy="656100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42E2BE4-428F-499A-9E3F-CB6A7EED465F}"/>
              </a:ext>
            </a:extLst>
          </p:cNvPr>
          <p:cNvSpPr/>
          <p:nvPr/>
        </p:nvSpPr>
        <p:spPr>
          <a:xfrm>
            <a:off x="3655496" y="2967073"/>
            <a:ext cx="2638098" cy="25539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C6D7A78A-D2DD-4010-A2B2-D7C09C724F8C}"/>
              </a:ext>
            </a:extLst>
          </p:cNvPr>
          <p:cNvSpPr/>
          <p:nvPr/>
        </p:nvSpPr>
        <p:spPr>
          <a:xfrm>
            <a:off x="2207171" y="2145162"/>
            <a:ext cx="2005373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12323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D32736E-CBA3-4755-B1E5-D5177423BF9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104"/>
            <a:ext cx="12192000" cy="654779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E486ED05-53B4-49A2-99BA-AD240A5647D5}"/>
              </a:ext>
            </a:extLst>
          </p:cNvPr>
          <p:cNvSpPr/>
          <p:nvPr/>
        </p:nvSpPr>
        <p:spPr>
          <a:xfrm>
            <a:off x="4237770" y="1437815"/>
            <a:ext cx="4817943" cy="18918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6DCB9A16-E98B-48C2-9CDE-30D0ED2FD5E7}"/>
              </a:ext>
            </a:extLst>
          </p:cNvPr>
          <p:cNvSpPr/>
          <p:nvPr/>
        </p:nvSpPr>
        <p:spPr>
          <a:xfrm>
            <a:off x="2074742" y="725214"/>
            <a:ext cx="7075564" cy="24173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D4F95BA2-3AB5-4BC8-B7B2-E5E85F09F33C}"/>
              </a:ext>
            </a:extLst>
          </p:cNvPr>
          <p:cNvSpPr/>
          <p:nvPr/>
        </p:nvSpPr>
        <p:spPr>
          <a:xfrm>
            <a:off x="2207169" y="1551329"/>
            <a:ext cx="2005373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25880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9A3C71-EB36-45C8-B7D7-F95E9F9427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7028"/>
            <a:ext cx="12192000" cy="65639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9BC205C8-82E6-4A2F-89B5-680C9B0B4D3A}"/>
              </a:ext>
            </a:extLst>
          </p:cNvPr>
          <p:cNvSpPr/>
          <p:nvPr/>
        </p:nvSpPr>
        <p:spPr>
          <a:xfrm>
            <a:off x="11477297" y="718910"/>
            <a:ext cx="462455" cy="4372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F60FA055-2170-4B21-A021-C75D263EA768}"/>
              </a:ext>
            </a:extLst>
          </p:cNvPr>
          <p:cNvSpPr/>
          <p:nvPr/>
        </p:nvSpPr>
        <p:spPr>
          <a:xfrm>
            <a:off x="9125082" y="716807"/>
            <a:ext cx="2175640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2251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D863AD0-30F0-41D6-ABD7-292FA1745F2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6783"/>
            <a:ext cx="12192000" cy="656443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703872F9-552F-456F-A660-FFE5EA7A7DDC}"/>
              </a:ext>
            </a:extLst>
          </p:cNvPr>
          <p:cNvSpPr/>
          <p:nvPr/>
        </p:nvSpPr>
        <p:spPr>
          <a:xfrm>
            <a:off x="2188250" y="2181950"/>
            <a:ext cx="1488269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0E882185-07F4-4CAB-BEFB-1A49FA2557FF}"/>
              </a:ext>
            </a:extLst>
          </p:cNvPr>
          <p:cNvSpPr/>
          <p:nvPr/>
        </p:nvSpPr>
        <p:spPr>
          <a:xfrm>
            <a:off x="3676519" y="1426257"/>
            <a:ext cx="6117020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8640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09541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58464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ko-KR" altLang="en-US" dirty="0"/>
              <a:t>만약 </a:t>
            </a:r>
            <a:r>
              <a:rPr lang="en-US" altLang="ko-KR" dirty="0"/>
              <a:t>“master”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</a:t>
            </a:r>
            <a:r>
              <a:rPr lang="ko-KR" altLang="en-US" dirty="0"/>
              <a:t>팀원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/>
              <a:t>리베이스 후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 err="1" smtClean="0"/>
              <a:t>컨플릭트</a:t>
            </a:r>
            <a:r>
              <a:rPr lang="ko-KR" altLang="en-US" dirty="0" smtClean="0"/>
              <a:t> </a:t>
            </a:r>
            <a:r>
              <a:rPr lang="ko-KR" altLang="en-US" dirty="0"/>
              <a:t>발생시 </a:t>
            </a:r>
            <a:endParaRPr lang="en-US" altLang="ko-KR" dirty="0"/>
          </a:p>
          <a:p>
            <a:r>
              <a:rPr lang="en-US" altLang="ko-KR" dirty="0"/>
              <a:t>    (“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의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/>
              <a:t>리베이스시 와 동일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/>
              <a:t>리베이스를 중단</a:t>
            </a:r>
            <a:endParaRPr lang="en-US" altLang="ko-KR" dirty="0"/>
          </a:p>
          <a:p>
            <a:r>
              <a:rPr lang="en-US" altLang="ko-KR" dirty="0"/>
              <a:t>(4) </a:t>
            </a:r>
            <a:r>
              <a:rPr lang="ko-KR" altLang="en-US" dirty="0"/>
              <a:t>팀원에게 리베이스 지시</a:t>
            </a:r>
            <a:endParaRPr lang="en-US" altLang="ko-KR" dirty="0"/>
          </a:p>
          <a:p>
            <a:r>
              <a:rPr lang="en-US" altLang="ko-KR" dirty="0"/>
              <a:t>(5) </a:t>
            </a:r>
            <a:r>
              <a:rPr lang="ko-KR" altLang="en-US" dirty="0"/>
              <a:t>다시 완료 요청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228213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574673-9CB6-4822-87AA-A038AECC53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9992"/>
            <a:ext cx="12192000" cy="653801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03FD0A3A-B46E-45E7-A88C-B64555E3D029}"/>
              </a:ext>
            </a:extLst>
          </p:cNvPr>
          <p:cNvSpPr/>
          <p:nvPr/>
        </p:nvSpPr>
        <p:spPr>
          <a:xfrm>
            <a:off x="3172022" y="3380126"/>
            <a:ext cx="2610770" cy="23333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4534BBC7-55EA-423F-A073-6856012FD929}"/>
              </a:ext>
            </a:extLst>
          </p:cNvPr>
          <p:cNvSpPr/>
          <p:nvPr/>
        </p:nvSpPr>
        <p:spPr>
          <a:xfrm>
            <a:off x="2213480" y="2580296"/>
            <a:ext cx="1444120" cy="18182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1B07A22B-D32E-4321-A2EE-8BDD2B9FDBCD}"/>
              </a:ext>
            </a:extLst>
          </p:cNvPr>
          <p:cNvSpPr/>
          <p:nvPr/>
        </p:nvSpPr>
        <p:spPr>
          <a:xfrm>
            <a:off x="9762008" y="984826"/>
            <a:ext cx="1519795" cy="24488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9563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8A3928C-55E2-4FF0-897F-4A9769DCABF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3869"/>
            <a:ext cx="12192000" cy="655026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E9BEADD3-747C-4008-9CE7-964CE1204655}"/>
              </a:ext>
            </a:extLst>
          </p:cNvPr>
          <p:cNvSpPr/>
          <p:nvPr/>
        </p:nvSpPr>
        <p:spPr>
          <a:xfrm>
            <a:off x="6096001" y="3576677"/>
            <a:ext cx="594886" cy="23227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19537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CF6BE9C-5492-4943-A128-82CC9F13F8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1628"/>
            <a:ext cx="12192000" cy="657474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972693B-BCD0-42E9-BD96-60D37E7D36DC}"/>
              </a:ext>
            </a:extLst>
          </p:cNvPr>
          <p:cNvSpPr/>
          <p:nvPr/>
        </p:nvSpPr>
        <p:spPr>
          <a:xfrm>
            <a:off x="5517931" y="858702"/>
            <a:ext cx="781970" cy="23227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35604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9982F4F-8D63-45BA-B03E-F3ACAD68CF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1696"/>
            <a:ext cx="12192000" cy="653460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8BAEE970-0CE0-41D8-BA34-D319DC0358F3}"/>
              </a:ext>
            </a:extLst>
          </p:cNvPr>
          <p:cNvSpPr/>
          <p:nvPr/>
        </p:nvSpPr>
        <p:spPr>
          <a:xfrm>
            <a:off x="9642190" y="1867695"/>
            <a:ext cx="586478" cy="23227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094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69236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개발팀원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“master”</a:t>
            </a:r>
            <a:r>
              <a:rPr lang="ko-KR" altLang="en-US" dirty="0"/>
              <a:t>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-1-</a:t>
            </a:r>
            <a:r>
              <a:rPr lang="ko-KR" altLang="en-US" dirty="0">
                <a:highlight>
                  <a:srgbClr val="FFFF00"/>
                </a:highlight>
              </a:rPr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코딩</a:t>
            </a:r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(3)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-1-</a:t>
            </a:r>
            <a:r>
              <a:rPr lang="ko-KR" altLang="en-US" dirty="0">
                <a:highlight>
                  <a:srgbClr val="FFFF00"/>
                </a:highlight>
              </a:rPr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-1-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(4)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-1-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en-US" altLang="ko-KR" dirty="0">
                <a:highlight>
                  <a:srgbClr val="FFFF00"/>
                </a:highlight>
              </a:rPr>
              <a:t>master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</a:t>
            </a:r>
            <a:endParaRPr lang="en-US" altLang="ko-KR" dirty="0"/>
          </a:p>
          <a:p>
            <a:r>
              <a:rPr lang="en-US" altLang="ko-KR" dirty="0"/>
              <a:t>(5) </a:t>
            </a:r>
            <a:r>
              <a:rPr lang="ko-KR" altLang="en-US" dirty="0" err="1" smtClean="0"/>
              <a:t>컨플릭트</a:t>
            </a:r>
            <a:r>
              <a:rPr lang="ko-KR" altLang="en-US" dirty="0" smtClean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/>
              <a:t>(6) </a:t>
            </a:r>
            <a:r>
              <a:rPr lang="ko-KR" altLang="en-US" dirty="0" err="1" smtClean="0"/>
              <a:t>컨플릭트</a:t>
            </a:r>
            <a:r>
              <a:rPr lang="ko-KR" altLang="en-US" dirty="0" smtClean="0"/>
              <a:t> </a:t>
            </a:r>
            <a:r>
              <a:rPr lang="ko-KR" altLang="en-US" dirty="0"/>
              <a:t>수정 또는 병합 </a:t>
            </a:r>
            <a:endParaRPr lang="en-US" altLang="ko-KR" dirty="0"/>
          </a:p>
          <a:p>
            <a:r>
              <a:rPr lang="en-US" altLang="ko-KR" dirty="0"/>
              <a:t>(7)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-1-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리파지토리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  <a:p>
            <a:r>
              <a:rPr lang="en-US" altLang="ko-KR" dirty="0"/>
              <a:t>(6) </a:t>
            </a:r>
            <a:r>
              <a:rPr lang="ko-KR" altLang="en-US" dirty="0"/>
              <a:t>개발팀장 보고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780431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364CD8E-A565-4ECF-888F-28CEA588E4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5104"/>
            <a:ext cx="12192000" cy="654779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D1C1E903-9935-485F-812D-60E4C75840EC}"/>
              </a:ext>
            </a:extLst>
          </p:cNvPr>
          <p:cNvSpPr/>
          <p:nvPr/>
        </p:nvSpPr>
        <p:spPr>
          <a:xfrm>
            <a:off x="5606217" y="3582983"/>
            <a:ext cx="586478" cy="23227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52631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26463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14B0A2D-6639-4444-AB60-2B367A05624C}"/>
              </a:ext>
            </a:extLst>
          </p:cNvPr>
          <p:cNvSpPr txBox="1"/>
          <p:nvPr/>
        </p:nvSpPr>
        <p:spPr>
          <a:xfrm>
            <a:off x="346841" y="388883"/>
            <a:ext cx="82394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기능 구현 끝남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현재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/>
              <a:t>기준으로</a:t>
            </a:r>
            <a:r>
              <a:rPr lang="en-US" altLang="ko-KR" dirty="0"/>
              <a:t> 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altLang="ko-KR" dirty="0"/>
              <a:t>(3)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</a:t>
            </a:r>
            <a:r>
              <a:rPr lang="ko-KR" altLang="en-US" dirty="0"/>
              <a:t>리베이스 </a:t>
            </a:r>
            <a:r>
              <a:rPr lang="en-US" altLang="ko-KR" dirty="0"/>
              <a:t>“master” </a:t>
            </a:r>
            <a:r>
              <a:rPr lang="ko-KR" altLang="en-US" dirty="0" err="1" smtClean="0"/>
              <a:t>브랜치</a:t>
            </a:r>
            <a:r>
              <a:rPr lang="en-US" altLang="ko-KR" dirty="0" smtClean="0"/>
              <a:t> </a:t>
            </a:r>
            <a:r>
              <a:rPr lang="ko-KR" altLang="en-US" dirty="0"/>
              <a:t>수행</a:t>
            </a:r>
            <a:endParaRPr lang="en-US" altLang="ko-KR" dirty="0"/>
          </a:p>
          <a:p>
            <a:r>
              <a:rPr lang="en-US" altLang="ko-KR" dirty="0"/>
              <a:t>(3) “master”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/>
              <a:t>변경 된 게 없음으로 </a:t>
            </a:r>
            <a:r>
              <a:rPr lang="ko-KR" altLang="en-US" dirty="0" err="1" smtClean="0"/>
              <a:t>컨플릭트를</a:t>
            </a:r>
            <a:r>
              <a:rPr lang="ko-KR" altLang="en-US" dirty="0" smtClean="0"/>
              <a:t> </a:t>
            </a:r>
            <a:r>
              <a:rPr lang="ko-KR" altLang="en-US" dirty="0"/>
              <a:t>수정해야 할 사항이 없음</a:t>
            </a:r>
            <a:endParaRPr lang="en-US" altLang="ko-KR" dirty="0"/>
          </a:p>
          <a:p>
            <a:r>
              <a:rPr lang="en-US" altLang="ko-KR" dirty="0"/>
              <a:t>(4)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  <a:p>
            <a:r>
              <a:rPr lang="en-US" altLang="ko-KR" dirty="0"/>
              <a:t>(5) </a:t>
            </a:r>
            <a:r>
              <a:rPr lang="ko-KR" altLang="en-US" dirty="0"/>
              <a:t>팀장 보고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91143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129FE47-7260-4899-868E-3C873F800C5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820"/>
            <a:ext cx="12192000" cy="656836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8C883270-125C-4168-B21F-FF84B36A9768}"/>
              </a:ext>
            </a:extLst>
          </p:cNvPr>
          <p:cNvSpPr/>
          <p:nvPr/>
        </p:nvSpPr>
        <p:spPr>
          <a:xfrm>
            <a:off x="9169225" y="719965"/>
            <a:ext cx="2181947" cy="2259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B83C3F07-89FB-4516-8394-346CF90790C1}"/>
              </a:ext>
            </a:extLst>
          </p:cNvPr>
          <p:cNvSpPr/>
          <p:nvPr/>
        </p:nvSpPr>
        <p:spPr>
          <a:xfrm>
            <a:off x="4907280" y="4088530"/>
            <a:ext cx="2584494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C98B0ECF-1803-4896-89C2-3B49355FE12E}"/>
              </a:ext>
            </a:extLst>
          </p:cNvPr>
          <p:cNvSpPr/>
          <p:nvPr/>
        </p:nvSpPr>
        <p:spPr>
          <a:xfrm>
            <a:off x="4907280" y="4354442"/>
            <a:ext cx="2584494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4E365C3B-8828-4179-957A-FC67D95861B9}"/>
              </a:ext>
            </a:extLst>
          </p:cNvPr>
          <p:cNvSpPr/>
          <p:nvPr/>
        </p:nvSpPr>
        <p:spPr>
          <a:xfrm>
            <a:off x="6388187" y="5055596"/>
            <a:ext cx="593835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86265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E6C8B3A-2BD3-4392-B97D-56CB875D818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6068"/>
            <a:ext cx="12192000" cy="655757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B5D1C3F7-817F-4AED-AC48-22E2E4891518}"/>
              </a:ext>
            </a:extLst>
          </p:cNvPr>
          <p:cNvSpPr/>
          <p:nvPr/>
        </p:nvSpPr>
        <p:spPr>
          <a:xfrm>
            <a:off x="9169226" y="719965"/>
            <a:ext cx="2137804" cy="21335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59835BF8-1AA9-4D71-AE50-C35A91B346AD}"/>
              </a:ext>
            </a:extLst>
          </p:cNvPr>
          <p:cNvSpPr/>
          <p:nvPr/>
        </p:nvSpPr>
        <p:spPr>
          <a:xfrm>
            <a:off x="2194560" y="1713308"/>
            <a:ext cx="202429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C2C1E13B-3695-4328-8071-2D249A685A05}"/>
              </a:ext>
            </a:extLst>
          </p:cNvPr>
          <p:cNvSpPr/>
          <p:nvPr/>
        </p:nvSpPr>
        <p:spPr>
          <a:xfrm>
            <a:off x="4218851" y="1335985"/>
            <a:ext cx="4893617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898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666BB42-1E9A-403C-BDE3-A442779EAF4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7272"/>
            <a:ext cx="12192000" cy="656345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7F9B400-8091-4013-B190-8A5A50D21529}"/>
              </a:ext>
            </a:extLst>
          </p:cNvPr>
          <p:cNvSpPr/>
          <p:nvPr/>
        </p:nvSpPr>
        <p:spPr>
          <a:xfrm>
            <a:off x="2194560" y="2129518"/>
            <a:ext cx="202429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65091BED-D1C8-494B-97A5-9921AAF85DA0}"/>
              </a:ext>
            </a:extLst>
          </p:cNvPr>
          <p:cNvSpPr/>
          <p:nvPr/>
        </p:nvSpPr>
        <p:spPr>
          <a:xfrm>
            <a:off x="3633426" y="2975600"/>
            <a:ext cx="265386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B5E5F1FA-1418-4450-AA8F-5656B13BBA53}"/>
              </a:ext>
            </a:extLst>
          </p:cNvPr>
          <p:cNvSpPr/>
          <p:nvPr/>
        </p:nvSpPr>
        <p:spPr>
          <a:xfrm>
            <a:off x="9133490" y="731641"/>
            <a:ext cx="2148314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52561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968A36C-E42D-4EAA-849E-C2AF879E67F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4875"/>
            <a:ext cx="12192000" cy="65282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E3F457DD-C7EF-447D-9E15-B57C7AB24540}"/>
              </a:ext>
            </a:extLst>
          </p:cNvPr>
          <p:cNvSpPr/>
          <p:nvPr/>
        </p:nvSpPr>
        <p:spPr>
          <a:xfrm>
            <a:off x="6096000" y="3594659"/>
            <a:ext cx="60119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2890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4E6E72E-E732-4DA9-9885-67C3EB9F16B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0211"/>
            <a:ext cx="12192000" cy="655757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430AFFFE-94AA-45DD-807D-FC4DD694677F}"/>
              </a:ext>
            </a:extLst>
          </p:cNvPr>
          <p:cNvSpPr/>
          <p:nvPr/>
        </p:nvSpPr>
        <p:spPr>
          <a:xfrm>
            <a:off x="3314962" y="725335"/>
            <a:ext cx="784071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55308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5A774A-5C83-4BA7-9C2C-8FD2C834740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3597"/>
            <a:ext cx="12192000" cy="657080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B532DC2F-8282-4D35-B6E2-DABDA5CCB4A5}"/>
              </a:ext>
            </a:extLst>
          </p:cNvPr>
          <p:cNvSpPr/>
          <p:nvPr/>
        </p:nvSpPr>
        <p:spPr>
          <a:xfrm>
            <a:off x="9135591" y="712722"/>
            <a:ext cx="2202969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5925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8FABF47-0451-449D-B420-CCDE96CDAAF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9761"/>
            <a:ext cx="12192000" cy="653847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873E7D00-B5B2-4FA6-8622-048C8F1E9E06}"/>
              </a:ext>
            </a:extLst>
          </p:cNvPr>
          <p:cNvSpPr/>
          <p:nvPr/>
        </p:nvSpPr>
        <p:spPr>
          <a:xfrm>
            <a:off x="2425788" y="2055944"/>
            <a:ext cx="28588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272CFF18-6E13-4C9D-A032-B1021FB83934}"/>
              </a:ext>
            </a:extLst>
          </p:cNvPr>
          <p:cNvSpPr/>
          <p:nvPr/>
        </p:nvSpPr>
        <p:spPr>
          <a:xfrm>
            <a:off x="5907866" y="2055944"/>
            <a:ext cx="28588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5733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69236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개발팀원</a:t>
            </a:r>
            <a:r>
              <a:rPr lang="en-US" altLang="ko-KR" dirty="0"/>
              <a:t>B</a:t>
            </a:r>
          </a:p>
          <a:p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“master”</a:t>
            </a:r>
            <a:r>
              <a:rPr lang="ko-KR" altLang="en-US" dirty="0"/>
              <a:t>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-2-</a:t>
            </a:r>
            <a:r>
              <a:rPr lang="ko-KR" altLang="en-US" dirty="0">
                <a:highlight>
                  <a:srgbClr val="FFFF00"/>
                </a:highlight>
              </a:rPr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코딩</a:t>
            </a:r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(3)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-2-</a:t>
            </a:r>
            <a:r>
              <a:rPr lang="ko-KR" altLang="en-US" dirty="0">
                <a:highlight>
                  <a:srgbClr val="FFFF00"/>
                </a:highlight>
              </a:rPr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-2-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(4)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-2-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en-US" altLang="ko-KR" dirty="0">
                <a:highlight>
                  <a:srgbClr val="FFFF00"/>
                </a:highlight>
              </a:rPr>
              <a:t>master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</a:t>
            </a:r>
            <a:endParaRPr lang="en-US" altLang="ko-KR" dirty="0"/>
          </a:p>
          <a:p>
            <a:r>
              <a:rPr lang="en-US" altLang="ko-KR" dirty="0"/>
              <a:t>(5) </a:t>
            </a:r>
            <a:r>
              <a:rPr lang="ko-KR" altLang="en-US" dirty="0" err="1" smtClean="0"/>
              <a:t>컨플릭트</a:t>
            </a:r>
            <a:r>
              <a:rPr lang="ko-KR" altLang="en-US" dirty="0" smtClean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/>
              <a:t>(6) </a:t>
            </a:r>
            <a:r>
              <a:rPr lang="ko-KR" altLang="en-US" dirty="0" err="1" smtClean="0"/>
              <a:t>컨플릭트</a:t>
            </a:r>
            <a:r>
              <a:rPr lang="ko-KR" altLang="en-US" dirty="0" smtClean="0"/>
              <a:t> </a:t>
            </a:r>
            <a:r>
              <a:rPr lang="ko-KR" altLang="en-US" dirty="0"/>
              <a:t>수정 또는 병합 </a:t>
            </a:r>
            <a:endParaRPr lang="en-US" altLang="ko-KR" dirty="0"/>
          </a:p>
          <a:p>
            <a:r>
              <a:rPr lang="en-US" altLang="ko-KR" dirty="0"/>
              <a:t>(7)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-2-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리파지토리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  <a:p>
            <a:r>
              <a:rPr lang="en-US" altLang="ko-KR" dirty="0"/>
              <a:t>(6) </a:t>
            </a:r>
            <a:r>
              <a:rPr lang="ko-KR" altLang="en-US" dirty="0"/>
              <a:t>개발팀장 보고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735688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1770617-5DA8-462B-AE8C-C98670C54E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3395"/>
            <a:ext cx="12192000" cy="655121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E7ED9AB-4B7C-4646-BCCE-AF37AD6F6F3D}"/>
              </a:ext>
            </a:extLst>
          </p:cNvPr>
          <p:cNvSpPr/>
          <p:nvPr/>
        </p:nvSpPr>
        <p:spPr>
          <a:xfrm>
            <a:off x="5895253" y="1791084"/>
            <a:ext cx="28588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C45BA86E-3336-4E6E-A7F2-8B536BA57BC5}"/>
              </a:ext>
            </a:extLst>
          </p:cNvPr>
          <p:cNvSpPr/>
          <p:nvPr/>
        </p:nvSpPr>
        <p:spPr>
          <a:xfrm>
            <a:off x="2415278" y="1791084"/>
            <a:ext cx="28588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51301329-2956-4FD2-9001-6BC98ADB6F7D}"/>
              </a:ext>
            </a:extLst>
          </p:cNvPr>
          <p:cNvSpPr/>
          <p:nvPr/>
        </p:nvSpPr>
        <p:spPr>
          <a:xfrm>
            <a:off x="5064936" y="701162"/>
            <a:ext cx="774612" cy="24476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29523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2D6CF24-4D3B-4CC5-A88A-BAB1AE4D75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8286"/>
            <a:ext cx="12192000" cy="654142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0BB229BC-C2B0-45E9-9983-B37B1EEEA6DA}"/>
              </a:ext>
            </a:extLst>
          </p:cNvPr>
          <p:cNvSpPr/>
          <p:nvPr/>
        </p:nvSpPr>
        <p:spPr>
          <a:xfrm>
            <a:off x="9504504" y="2328164"/>
            <a:ext cx="1152985" cy="18801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08590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495D333-12A3-4E1C-806F-8F0FDBB494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6783"/>
            <a:ext cx="12192000" cy="656443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BA48B10E-999F-46DF-ABB5-2BD400F1ABDA}"/>
              </a:ext>
            </a:extLst>
          </p:cNvPr>
          <p:cNvSpPr/>
          <p:nvPr/>
        </p:nvSpPr>
        <p:spPr>
          <a:xfrm>
            <a:off x="2466777" y="2460594"/>
            <a:ext cx="225973" cy="18801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206D1E24-718A-48C8-B299-1D7C457653E0}"/>
              </a:ext>
            </a:extLst>
          </p:cNvPr>
          <p:cNvSpPr/>
          <p:nvPr/>
        </p:nvSpPr>
        <p:spPr>
          <a:xfrm>
            <a:off x="2466776" y="3117490"/>
            <a:ext cx="225973" cy="18801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E54D82E3-13E3-4A4D-A4DF-873DD991CAF9}"/>
              </a:ext>
            </a:extLst>
          </p:cNvPr>
          <p:cNvSpPr/>
          <p:nvPr/>
        </p:nvSpPr>
        <p:spPr>
          <a:xfrm>
            <a:off x="5983013" y="2460594"/>
            <a:ext cx="225973" cy="18801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C888A901-23E7-4157-9AB4-BADE7E25CEE3}"/>
              </a:ext>
            </a:extLst>
          </p:cNvPr>
          <p:cNvSpPr/>
          <p:nvPr/>
        </p:nvSpPr>
        <p:spPr>
          <a:xfrm>
            <a:off x="5983012" y="3117490"/>
            <a:ext cx="225973" cy="18801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7D191F8E-5BA0-45A5-AEB6-3CEB3CD000E6}"/>
              </a:ext>
            </a:extLst>
          </p:cNvPr>
          <p:cNvSpPr/>
          <p:nvPr/>
        </p:nvSpPr>
        <p:spPr>
          <a:xfrm>
            <a:off x="5094888" y="696957"/>
            <a:ext cx="738353" cy="25527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47170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25F746-D398-4E81-AE71-D16A406DBC7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3632"/>
            <a:ext cx="12192000" cy="655073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2F79AC66-F974-44C8-BEEB-C8955E9D62BD}"/>
              </a:ext>
            </a:extLst>
          </p:cNvPr>
          <p:cNvSpPr/>
          <p:nvPr/>
        </p:nvSpPr>
        <p:spPr>
          <a:xfrm>
            <a:off x="9131388" y="1576552"/>
            <a:ext cx="561252" cy="2459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3BEAA213-154E-43D3-A237-F2D28C675C12}"/>
              </a:ext>
            </a:extLst>
          </p:cNvPr>
          <p:cNvSpPr/>
          <p:nvPr/>
        </p:nvSpPr>
        <p:spPr>
          <a:xfrm>
            <a:off x="9162918" y="1054188"/>
            <a:ext cx="781969" cy="2459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85270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7B6A94E-39E2-4DA2-A918-BEF64522F0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3395"/>
            <a:ext cx="12192000" cy="655121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6E21DBDE-26C9-4439-84B4-BF958B68C362}"/>
              </a:ext>
            </a:extLst>
          </p:cNvPr>
          <p:cNvSpPr/>
          <p:nvPr/>
        </p:nvSpPr>
        <p:spPr>
          <a:xfrm>
            <a:off x="9099856" y="713652"/>
            <a:ext cx="2970224" cy="2459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3F2C643A-E7B5-4157-A937-AE3340C0DE5E}"/>
              </a:ext>
            </a:extLst>
          </p:cNvPr>
          <p:cNvSpPr/>
          <p:nvPr/>
        </p:nvSpPr>
        <p:spPr>
          <a:xfrm>
            <a:off x="9099856" y="1030013"/>
            <a:ext cx="472966" cy="2459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3509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015EADF-2D41-480B-BE47-45E589BA74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3395"/>
            <a:ext cx="12192000" cy="655121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830A60AF-4B3F-4956-B408-BA96B68EC15E}"/>
              </a:ext>
            </a:extLst>
          </p:cNvPr>
          <p:cNvSpPr/>
          <p:nvPr/>
        </p:nvSpPr>
        <p:spPr>
          <a:xfrm>
            <a:off x="9099856" y="1030013"/>
            <a:ext cx="472966" cy="2459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92B7216C-C4EE-4F15-A785-C6EAE3F9E3F5}"/>
              </a:ext>
            </a:extLst>
          </p:cNvPr>
          <p:cNvSpPr/>
          <p:nvPr/>
        </p:nvSpPr>
        <p:spPr>
          <a:xfrm>
            <a:off x="11440509" y="854490"/>
            <a:ext cx="547590" cy="4761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D1AD2950-5111-494C-BE6B-9A01D0B58FCA}"/>
              </a:ext>
            </a:extLst>
          </p:cNvPr>
          <p:cNvSpPr/>
          <p:nvPr/>
        </p:nvSpPr>
        <p:spPr>
          <a:xfrm>
            <a:off x="2219257" y="1920362"/>
            <a:ext cx="1999595" cy="22374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1054755D-6A48-4E6E-BECC-F6FAF75465AE}"/>
              </a:ext>
            </a:extLst>
          </p:cNvPr>
          <p:cNvSpPr/>
          <p:nvPr/>
        </p:nvSpPr>
        <p:spPr>
          <a:xfrm>
            <a:off x="4250382" y="1702675"/>
            <a:ext cx="4881004" cy="16396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8719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217034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6143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 개발완료 보고 받은 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(1) “master”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</a:t>
            </a:r>
            <a:r>
              <a:rPr lang="ko-KR" altLang="en-US" dirty="0"/>
              <a:t>리베이스 함</a:t>
            </a:r>
            <a:endParaRPr lang="en-US" altLang="ko-KR" dirty="0"/>
          </a:p>
          <a:p>
            <a:r>
              <a:rPr lang="en-US" altLang="ko-KR" dirty="0"/>
              <a:t>(2) “master”</a:t>
            </a:r>
            <a:r>
              <a:rPr lang="ko-KR" altLang="en-US" dirty="0"/>
              <a:t> </a:t>
            </a:r>
            <a:r>
              <a:rPr lang="ko-KR" altLang="en-US" dirty="0" err="1" smtClean="0"/>
              <a:t>브랜치</a:t>
            </a:r>
            <a:r>
              <a:rPr lang="ko-KR" altLang="en-US" dirty="0" smtClean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773984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C9EF4C7-BBCC-4E08-BE69-ECB29FED66C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498"/>
            <a:ext cx="12192000" cy="6561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E1C0C4E1-B05E-4F18-9ACF-58C9F9E1B1A6}"/>
              </a:ext>
            </a:extLst>
          </p:cNvPr>
          <p:cNvSpPr/>
          <p:nvPr/>
        </p:nvSpPr>
        <p:spPr>
          <a:xfrm>
            <a:off x="9162917" y="714449"/>
            <a:ext cx="2118888" cy="22374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0C25AA45-1C0A-488D-AB9C-3C0FF0C24EF1}"/>
              </a:ext>
            </a:extLst>
          </p:cNvPr>
          <p:cNvSpPr/>
          <p:nvPr/>
        </p:nvSpPr>
        <p:spPr>
          <a:xfrm>
            <a:off x="4218851" y="1399977"/>
            <a:ext cx="4881004" cy="16396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231274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804BA65-1DEF-4A60-B981-EB8CC55D737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8741"/>
            <a:ext cx="12192000" cy="656051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8695F438-B896-4DD3-899C-A125F4805861}"/>
              </a:ext>
            </a:extLst>
          </p:cNvPr>
          <p:cNvSpPr/>
          <p:nvPr/>
        </p:nvSpPr>
        <p:spPr>
          <a:xfrm>
            <a:off x="3853092" y="3347018"/>
            <a:ext cx="2572933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8CB09946-29F0-43F1-89AC-82EC616370ED}"/>
              </a:ext>
            </a:extLst>
          </p:cNvPr>
          <p:cNvSpPr/>
          <p:nvPr/>
        </p:nvSpPr>
        <p:spPr>
          <a:xfrm>
            <a:off x="9151357" y="737299"/>
            <a:ext cx="2117835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C5591121-FBA5-4CD5-9BAD-68D404A5EA1E}"/>
              </a:ext>
            </a:extLst>
          </p:cNvPr>
          <p:cNvSpPr/>
          <p:nvPr/>
        </p:nvSpPr>
        <p:spPr>
          <a:xfrm>
            <a:off x="2209275" y="2529313"/>
            <a:ext cx="2003272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7774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570347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D5ED2A3-2D04-4A93-AB6A-585589CA53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4092"/>
            <a:ext cx="12192000" cy="656981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03DC7040-2009-446A-8F76-8D6626516BFA}"/>
              </a:ext>
            </a:extLst>
          </p:cNvPr>
          <p:cNvSpPr/>
          <p:nvPr/>
        </p:nvSpPr>
        <p:spPr>
          <a:xfrm>
            <a:off x="2209275" y="2529313"/>
            <a:ext cx="2003272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3375D773-297E-413A-9659-E00394392709}"/>
              </a:ext>
            </a:extLst>
          </p:cNvPr>
          <p:cNvSpPr/>
          <p:nvPr/>
        </p:nvSpPr>
        <p:spPr>
          <a:xfrm>
            <a:off x="6096000" y="3570888"/>
            <a:ext cx="588579" cy="2317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9264995C-A8AF-41A6-A0C6-DBD2486D03E2}"/>
              </a:ext>
            </a:extLst>
          </p:cNvPr>
          <p:cNvSpPr/>
          <p:nvPr/>
        </p:nvSpPr>
        <p:spPr>
          <a:xfrm>
            <a:off x="9151357" y="737299"/>
            <a:ext cx="2117835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80097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3BF5987-6FCF-4974-9235-E62FA9A096B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6812"/>
            <a:ext cx="12192000" cy="65443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30934F3F-E7C5-49C6-8B00-BAA15F829AA4}"/>
              </a:ext>
            </a:extLst>
          </p:cNvPr>
          <p:cNvSpPr/>
          <p:nvPr/>
        </p:nvSpPr>
        <p:spPr>
          <a:xfrm>
            <a:off x="9151357" y="737299"/>
            <a:ext cx="2117835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8925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5881906-C796-415B-8057-E42EDC5566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3632"/>
            <a:ext cx="12192000" cy="655073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87634CFF-5DEB-4DBC-BAE6-C84DF934B072}"/>
              </a:ext>
            </a:extLst>
          </p:cNvPr>
          <p:cNvSpPr/>
          <p:nvPr/>
        </p:nvSpPr>
        <p:spPr>
          <a:xfrm>
            <a:off x="9818764" y="870259"/>
            <a:ext cx="409904" cy="20810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A576EB74-5846-4665-A618-901C18646ED9}"/>
              </a:ext>
            </a:extLst>
          </p:cNvPr>
          <p:cNvSpPr/>
          <p:nvPr/>
        </p:nvSpPr>
        <p:spPr>
          <a:xfrm>
            <a:off x="11497265" y="720487"/>
            <a:ext cx="409904" cy="40832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E97AA07C-530A-4328-859B-BE653E334FA8}"/>
              </a:ext>
            </a:extLst>
          </p:cNvPr>
          <p:cNvSpPr/>
          <p:nvPr/>
        </p:nvSpPr>
        <p:spPr>
          <a:xfrm>
            <a:off x="3110010" y="1557106"/>
            <a:ext cx="5409676" cy="4545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242085BA-3AD7-4922-B858-EB88082F209F}"/>
              </a:ext>
            </a:extLst>
          </p:cNvPr>
          <p:cNvSpPr/>
          <p:nvPr/>
        </p:nvSpPr>
        <p:spPr>
          <a:xfrm>
            <a:off x="1317997" y="1557106"/>
            <a:ext cx="1734207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75651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05E430E-22BE-4959-9FF5-46309A8DFB6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6783"/>
            <a:ext cx="12192000" cy="656443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A2EF0B78-0A58-4AC6-AAEF-BB9BC7921EB5}"/>
              </a:ext>
            </a:extLst>
          </p:cNvPr>
          <p:cNvSpPr/>
          <p:nvPr/>
        </p:nvSpPr>
        <p:spPr>
          <a:xfrm>
            <a:off x="3134184" y="1424676"/>
            <a:ext cx="6678273" cy="4545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AB50E0A3-7D44-4992-886D-537B61500C31}"/>
              </a:ext>
            </a:extLst>
          </p:cNvPr>
          <p:cNvSpPr/>
          <p:nvPr/>
        </p:nvSpPr>
        <p:spPr>
          <a:xfrm>
            <a:off x="1317997" y="2320157"/>
            <a:ext cx="1753126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44984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23056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5779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팀작업을 완료 한 후에는 </a:t>
            </a:r>
            <a:r>
              <a:rPr lang="en-US" altLang="ko-KR" dirty="0"/>
              <a:t>“master</a:t>
            </a:r>
            <a:r>
              <a:rPr lang="en-US" altLang="ko-KR" dirty="0" smtClean="0"/>
              <a:t>”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</a:t>
            </a:r>
            <a:r>
              <a:rPr lang="ko-KR" altLang="en-US" dirty="0"/>
              <a:t>제외 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만들어 놓은 </a:t>
            </a:r>
            <a:r>
              <a:rPr lang="ko-KR" altLang="en-US" dirty="0" err="1" smtClean="0"/>
              <a:t>브랜치들은</a:t>
            </a:r>
            <a:r>
              <a:rPr lang="ko-KR" altLang="en-US" dirty="0" smtClean="0"/>
              <a:t> </a:t>
            </a:r>
            <a:r>
              <a:rPr lang="ko-KR" altLang="en-US" dirty="0"/>
              <a:t>가급적 삭제한다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지우지 않으면 기하 급수적으로 늘어 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7441726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9FB43EE-F437-456B-8FDB-60AB27F82BC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3632"/>
            <a:ext cx="12192000" cy="655073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EFF194C9-C4BD-4E8B-B400-96E651398B73}"/>
              </a:ext>
            </a:extLst>
          </p:cNvPr>
          <p:cNvSpPr/>
          <p:nvPr/>
        </p:nvSpPr>
        <p:spPr>
          <a:xfrm>
            <a:off x="1519794" y="1702677"/>
            <a:ext cx="745185" cy="5486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FB3EA02A-F00B-459A-9742-3007EBD82CB4}"/>
              </a:ext>
            </a:extLst>
          </p:cNvPr>
          <p:cNvSpPr/>
          <p:nvPr/>
        </p:nvSpPr>
        <p:spPr>
          <a:xfrm>
            <a:off x="2264979" y="3614509"/>
            <a:ext cx="2647556" cy="24068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F8DF5EC7-3455-4D18-B209-611472D62CC4}"/>
              </a:ext>
            </a:extLst>
          </p:cNvPr>
          <p:cNvSpPr/>
          <p:nvPr/>
        </p:nvSpPr>
        <p:spPr>
          <a:xfrm>
            <a:off x="1520847" y="2454167"/>
            <a:ext cx="745185" cy="5486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4767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3411017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45849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팀원들이 작업한 </a:t>
            </a:r>
            <a:r>
              <a:rPr lang="ko-KR" altLang="en-US" dirty="0" err="1" smtClean="0"/>
              <a:t>브랜치들을</a:t>
            </a:r>
            <a:r>
              <a:rPr lang="ko-KR" altLang="en-US" dirty="0" smtClean="0"/>
              <a:t> </a:t>
            </a:r>
            <a:r>
              <a:rPr lang="ko-KR" altLang="en-US" dirty="0" err="1"/>
              <a:t>체크아웃하여</a:t>
            </a:r>
            <a:endParaRPr lang="en-US" altLang="ko-KR" dirty="0"/>
          </a:p>
          <a:p>
            <a:r>
              <a:rPr lang="ko-KR" altLang="en-US" dirty="0"/>
              <a:t>로컬 </a:t>
            </a:r>
            <a:r>
              <a:rPr lang="ko-KR" altLang="en-US" dirty="0" err="1"/>
              <a:t>리파지토리에</a:t>
            </a:r>
            <a:r>
              <a:rPr lang="ko-KR" altLang="en-US" dirty="0"/>
              <a:t> 저장 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6172886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39E0E8B-9591-4030-8CC8-5F4603EC78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49970"/>
            <a:ext cx="12192000" cy="655806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D28A885B-27FC-4A9B-AEF3-D22707670F44}"/>
              </a:ext>
            </a:extLst>
          </p:cNvPr>
          <p:cNvSpPr/>
          <p:nvPr/>
        </p:nvSpPr>
        <p:spPr>
          <a:xfrm>
            <a:off x="1563939" y="2454167"/>
            <a:ext cx="775664" cy="18813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C421789A-031F-4AD1-8522-4509EF83F645}"/>
              </a:ext>
            </a:extLst>
          </p:cNvPr>
          <p:cNvSpPr/>
          <p:nvPr/>
        </p:nvSpPr>
        <p:spPr>
          <a:xfrm>
            <a:off x="2460470" y="2523533"/>
            <a:ext cx="2647558" cy="18813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4270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31999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프로젝트를 생성</a:t>
            </a:r>
            <a:endParaRPr lang="en-US" altLang="ko-KR" dirty="0"/>
          </a:p>
          <a:p>
            <a:r>
              <a:rPr lang="ko-KR" altLang="en-US" dirty="0"/>
              <a:t>소프트웨어 기본 구조를 작성</a:t>
            </a:r>
            <a:endParaRPr lang="en-US" altLang="ko-KR" dirty="0"/>
          </a:p>
          <a:p>
            <a:r>
              <a:rPr lang="en-US" altLang="ko-KR" dirty="0"/>
              <a:t>app.cpp</a:t>
            </a:r>
          </a:p>
          <a:p>
            <a:r>
              <a:rPr lang="en-US" altLang="ko-KR" dirty="0"/>
              <a:t>run_1.cpp</a:t>
            </a:r>
          </a:p>
          <a:p>
            <a:r>
              <a:rPr lang="en-US" altLang="ko-KR" dirty="0"/>
              <a:t>run_1.hpp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에 최초 등록함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7146902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8658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C6D8946-D44D-44F7-ABEC-9B8E9C62AE1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048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5047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892</Words>
  <Application>Microsoft Office PowerPoint</Application>
  <PresentationFormat>사용자 지정</PresentationFormat>
  <Paragraphs>164</Paragraphs>
  <Slides>80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Euikwon Moon</dc:creator>
  <cp:lastModifiedBy>Euikwon Moon</cp:lastModifiedBy>
  <cp:revision>77</cp:revision>
  <dcterms:created xsi:type="dcterms:W3CDTF">2025-07-03T10:16:30Z</dcterms:created>
  <dcterms:modified xsi:type="dcterms:W3CDTF">2025-07-05T00:03:14Z</dcterms:modified>
</cp:coreProperties>
</file>